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4a3e27a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4a3e27a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4a3e27a5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4a3e27a5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4a3e27a5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4a3e27a5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4a3e27a5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4a3e27a5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4a3e27a5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4a3e27a5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4a3e27a5e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4a3e27a5e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4a3e27a5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4a3e27a5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4a3e27a5e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64a3e27a5e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4a3e27a5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4a3e27a5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4a3e27a5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4a3e27a5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4a3e27a5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4a3e27a5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4a3e27a5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4a3e27a5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4a3e27a5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4a3e27a5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4a3e27a5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4a3e27a5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4a3e27a5e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4a3e27a5e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4a3e27a5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4a3e27a5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-u（忽略）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T  該終端上的所有進程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x進程而不控制ttys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000088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建立新目錄</a:t>
            </a:r>
            <a:endParaRPr sz="2400"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-T TERM使用它代替$ TERM</a:t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-V打印版本</a:t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-x不要嘗試清除返回</a:t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4453776" cy="399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52475"/>
            <a:ext cx="4453776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000088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刪除『空』的目錄</a:t>
            </a:r>
            <a:endParaRPr sz="2400"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410250" y="129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-v，--show-nonprinting使用^和M-表示法，LFD和TAB除外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>
                <a:solidFill>
                  <a:srgbClr val="24292E"/>
                </a:solidFill>
                <a:highlight>
                  <a:srgbClr val="F6F8FA"/>
                </a:highlight>
                <a:latin typeface="Courier New"/>
                <a:ea typeface="Courier New"/>
                <a:cs typeface="Courier New"/>
                <a:sym typeface="Courier New"/>
              </a:rPr>
              <a:t>top -hv | -bcHiOSs -d secs -n max -u|U user -p pid(s) -o field -w [cols]</a:t>
            </a:r>
            <a:endParaRPr sz="2400">
              <a:solidFill>
                <a:srgbClr val="24292E"/>
              </a:solidFill>
              <a:highlight>
                <a:srgbClr val="F6F8F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-A，-e所有進程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795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326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-a與tty一起，會話主機除外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     tty的全部，包括其他用戶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-d除會議負責人外的所有人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-N，--deselect取反選擇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r僅運行進程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170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